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8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BD5E0-338F-4EC9-88F1-2B696C1E1329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2AD7B-3ABA-474D-B840-5F3A00E34C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8124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2AD7B-3ABA-474D-B840-5F3A00E34CD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8998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2AD7B-3ABA-474D-B840-5F3A00E34CD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331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096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283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769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541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900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06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58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05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36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925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28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9912" y="1196752"/>
            <a:ext cx="5472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 образовательное учреждение 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№40 «Маячок» пос. Подъяпольское</a:t>
            </a:r>
          </a:p>
          <a:p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Шкотовского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Приморского края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780928"/>
            <a:ext cx="783378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папка  (</a:t>
            </a:r>
            <a:r>
              <a:rPr lang="ru-RU" sz="3200" b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32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для детей подготовительной группы</a:t>
            </a:r>
          </a:p>
          <a:p>
            <a:pPr algn="ctr"/>
            <a:r>
              <a:rPr lang="ru-RU" sz="32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«9 мая»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5616" y="5085184"/>
            <a:ext cx="500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Кочанова С.С.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подготовительной к школе группе.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43808" y="6506761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Подъяпольское – 2017 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8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4624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4.Бессмертный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полк.</a:t>
            </a:r>
          </a:p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ветеранами ВОВ сельского поселения (Подъяпольское). Воспитывать чувство гордости за свой народ.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340768"/>
            <a:ext cx="3547396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13" t="8000" r="25588"/>
          <a:stretch/>
        </p:blipFill>
        <p:spPr>
          <a:xfrm>
            <a:off x="4067944" y="1767679"/>
            <a:ext cx="4824536" cy="3963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0452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88640"/>
            <a:ext cx="66247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5.Полководцы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ВОВ.</a:t>
            </a:r>
          </a:p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 полководцами ВОВ.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300"/>
          <a:stretch/>
        </p:blipFill>
        <p:spPr>
          <a:xfrm>
            <a:off x="251520" y="1628800"/>
            <a:ext cx="3969154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38" t="8001" r="23226" b="5201"/>
          <a:stretch/>
        </p:blipFill>
        <p:spPr>
          <a:xfrm>
            <a:off x="4426307" y="1988840"/>
            <a:ext cx="4538181" cy="3654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2728191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88640"/>
            <a:ext cx="741682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Военные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(дидактическая игра «Собери картинку»).</a:t>
            </a:r>
          </a:p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Упражнять детей в составлении целой картинки из отдельных частей, через содержание картинок закреплять знания детей о символах ВОВ.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375"/>
          <a:stretch/>
        </p:blipFill>
        <p:spPr>
          <a:xfrm>
            <a:off x="251520" y="1727523"/>
            <a:ext cx="3697989" cy="3510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50" r="30050"/>
          <a:stretch/>
        </p:blipFill>
        <p:spPr>
          <a:xfrm>
            <a:off x="4283968" y="1916832"/>
            <a:ext cx="4104456" cy="4397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39659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16632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7.Песни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военных лет.</a:t>
            </a:r>
          </a:p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Знакомить детей с песнями ВОВ. Вызвать эмоциональный отклик на песни военных лет.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1196752"/>
            <a:ext cx="4118018" cy="5273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414178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88640"/>
            <a:ext cx="716428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8.Раскраски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«9 мая», «День Победы».</a:t>
            </a:r>
          </a:p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формировать умение свободно владеть карандашом, кистью при раскрашивании мелких деталей, коротких линий, штрихов.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556792"/>
            <a:ext cx="3761512" cy="504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926"/>
          <a:stretch/>
        </p:blipFill>
        <p:spPr>
          <a:xfrm>
            <a:off x="4211960" y="1916832"/>
            <a:ext cx="4755293" cy="3219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8472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16632"/>
            <a:ext cx="72008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9.Стихи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ВОВ.</a:t>
            </a:r>
          </a:p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Продолжать развивать интерес к художественной литературе. Пополнять литературный багаж стихотворениями о ВОВ, прививать чуткость к поэтическому слову.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556792"/>
            <a:ext cx="4638602" cy="4869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2367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16632"/>
            <a:ext cx="7236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Мемориалы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Шкотовского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</a:p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мемориалами, установленными в честь участников ВОВ на территории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Шкотовского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51"/>
          <a:stretch/>
        </p:blipFill>
        <p:spPr>
          <a:xfrm>
            <a:off x="251520" y="1268760"/>
            <a:ext cx="3425083" cy="424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50" t="3800" r="9838"/>
          <a:stretch/>
        </p:blipFill>
        <p:spPr>
          <a:xfrm>
            <a:off x="3779912" y="2348880"/>
            <a:ext cx="5040560" cy="3362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5323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16632"/>
            <a:ext cx="73083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Военная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и оружие (дидактическая игра «Кто быстрей»).</a:t>
            </a:r>
          </a:p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Уточнять и расширять знания детей о видах современной военной технике и времен ВОВ.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484784"/>
            <a:ext cx="3312367" cy="5056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5" t="5201" r="15350"/>
          <a:stretch/>
        </p:blipFill>
        <p:spPr>
          <a:xfrm>
            <a:off x="3779912" y="1916832"/>
            <a:ext cx="5283945" cy="3507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0314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16632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Пословицы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войне, мире и героях ВОВ.</a:t>
            </a:r>
          </a:p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Пополнить литературный багаж пословицами. Развивать речь, память.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412776"/>
            <a:ext cx="6085714" cy="4581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9859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332656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Схемы оригами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96752"/>
            <a:ext cx="4752528" cy="3298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37" t="-1001" r="29127" b="1001"/>
          <a:stretch/>
        </p:blipFill>
        <p:spPr>
          <a:xfrm>
            <a:off x="5076056" y="2060848"/>
            <a:ext cx="3925171" cy="4063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6836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88640"/>
            <a:ext cx="7164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в Великой Отечественной войне обошлась советскому народу дорого, ценой здоровья, молодости и жизни. Мы помним историю, чтим память погибших за мир, в котором мы живем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132856"/>
            <a:ext cx="5656433" cy="3970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887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16632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Лэпбук помогает детям лучше понять или запомнить материал, а так же хороший способ для повторения пройденного материала.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1" t="2400" r="18500" b="3800"/>
          <a:stretch/>
        </p:blipFill>
        <p:spPr>
          <a:xfrm>
            <a:off x="179512" y="1628800"/>
            <a:ext cx="6912768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62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620688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этой форме работы дети многое узнали о ВОВ, знают и с удовольствием читают наизусть стихи, рассуждают над смыслом пословиц, знают города-герои. Работа с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лэпбуком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позволила разнообразить работу, способствует построению диалогического взаимодействия взрослого и ребенка, активизирует развитие познавательной деятельности, памяти.</a:t>
            </a:r>
          </a:p>
        </p:txBody>
      </p:sp>
    </p:spTree>
    <p:extLst>
      <p:ext uri="{BB962C8B-B14F-4D97-AF65-F5344CB8AC3E}">
        <p14:creationId xmlns:p14="http://schemas.microsoft.com/office/powerpoint/2010/main" xmlns="" val="1315011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88640"/>
            <a:ext cx="6912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 объяснить дошкольникам, что такое Великая Отечественная война, как донести до их понимания величие и самоотверженность нашего народа, завоевавшего Победу?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204864"/>
            <a:ext cx="5400600" cy="3868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889353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16633"/>
            <a:ext cx="7236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пробудить в ребенке интерес к теме войны, надо показать ему существующие вокруг него свидетельства прошлого.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5363" y="5949280"/>
            <a:ext cx="6342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мы создали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«9 мая».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1" t="2401" r="18500" b="3801"/>
          <a:stretch/>
        </p:blipFill>
        <p:spPr>
          <a:xfrm>
            <a:off x="1259632" y="1449945"/>
            <a:ext cx="6446808" cy="4499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7325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1696" y="188640"/>
            <a:ext cx="75243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гражданско-патриотических чувств у детей старшего дошкольного возраста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знания детей о героическом подвиге русского народа в Великой Отечественной войне.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Обогащать духовный мир детей через обращение к героическому прошлому нашей страны.</a:t>
            </a: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память, речь, мышление, мелкую моторику.</a:t>
            </a: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нравственно - патриотические чувства у дошкольников;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Прививать чувство любви к своей Родине;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Испытывать гордость за  людей, воевавших в годы Великой Отечественной войны.</a:t>
            </a:r>
          </a:p>
        </p:txBody>
      </p:sp>
    </p:spTree>
    <p:extLst>
      <p:ext uri="{BB962C8B-B14F-4D97-AF65-F5344CB8AC3E}">
        <p14:creationId xmlns:p14="http://schemas.microsoft.com/office/powerpoint/2010/main" xmlns="" val="132271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16632"/>
            <a:ext cx="71642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папка в которой собраны материалы о Великой Отечественной войне, для развивающих занятий с детьми подготовительной к школе группе.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6165304"/>
            <a:ext cx="4573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него входит 12 карманов: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" t="2158" r="2750" b="4333"/>
          <a:stretch/>
        </p:blipFill>
        <p:spPr>
          <a:xfrm>
            <a:off x="107504" y="1747848"/>
            <a:ext cx="4593616" cy="3238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3397336"/>
            <a:ext cx="4998238" cy="2533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1732849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16632"/>
            <a:ext cx="69127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1.Ордена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медали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наградами Великой Отечественной войны.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556792"/>
            <a:ext cx="3960439" cy="3414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25" r="24801"/>
          <a:stretch/>
        </p:blipFill>
        <p:spPr>
          <a:xfrm>
            <a:off x="4644008" y="2204864"/>
            <a:ext cx="4081682" cy="3939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0295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116632"/>
            <a:ext cx="57606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2.Города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герои.</a:t>
            </a:r>
          </a:p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называть города – герои.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96752"/>
            <a:ext cx="3302052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01" r="10625"/>
          <a:stretch/>
        </p:blipFill>
        <p:spPr>
          <a:xfrm>
            <a:off x="3563888" y="2420888"/>
            <a:ext cx="5512392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4979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-25120"/>
            <a:ext cx="7056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3.Плакаты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ВОВ.</a:t>
            </a:r>
          </a:p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Познакомить детей с художественным средством информации и агитации.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937"/>
          <a:stretch/>
        </p:blipFill>
        <p:spPr>
          <a:xfrm>
            <a:off x="251520" y="1268760"/>
            <a:ext cx="3600400" cy="4392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3" t="5201" r="21650" b="8001"/>
          <a:stretch/>
        </p:blipFill>
        <p:spPr>
          <a:xfrm>
            <a:off x="4067944" y="2276872"/>
            <a:ext cx="4824536" cy="3692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38961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581</Words>
  <Application>Microsoft Office PowerPoint</Application>
  <PresentationFormat>Экран (4:3)</PresentationFormat>
  <Paragraphs>55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Интернат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joni</cp:lastModifiedBy>
  <cp:revision>16</cp:revision>
  <dcterms:created xsi:type="dcterms:W3CDTF">2015-02-17T08:35:42Z</dcterms:created>
  <dcterms:modified xsi:type="dcterms:W3CDTF">2017-04-22T22:27:34Z</dcterms:modified>
</cp:coreProperties>
</file>